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90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Répartition des Langages</a:t>
            </a:r>
            <a:r>
              <a:rPr lang="fr-FR" baseline="0" dirty="0"/>
              <a:t> de notre Code</a:t>
            </a:r>
            <a:endParaRPr lang="fr-FR" dirty="0"/>
          </a:p>
        </c:rich>
      </c:tx>
      <c:layout>
        <c:manualLayout>
          <c:xMode val="edge"/>
          <c:yMode val="edge"/>
          <c:x val="0.24487150416274728"/>
          <c:y val="3.8698620022680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E5-4759-A3A0-5397D6629358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E5-4759-A3A0-5397D662935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E5-4759-A3A0-5397D6629358}"/>
              </c:ext>
            </c:extLst>
          </c:dPt>
          <c:cat>
            <c:strRef>
              <c:f>Feuil1!$A$1:$A$3</c:f>
              <c:strCache>
                <c:ptCount val="3"/>
                <c:pt idx="0">
                  <c:v>HTML</c:v>
                </c:pt>
                <c:pt idx="1">
                  <c:v>CSS</c:v>
                </c:pt>
                <c:pt idx="2">
                  <c:v>Javascript</c:v>
                </c:pt>
              </c:strCache>
            </c:strRef>
          </c:cat>
          <c:val>
            <c:numRef>
              <c:f>Feuil1!$B$1:$B$3</c:f>
              <c:numCache>
                <c:formatCode>0.00%</c:formatCode>
                <c:ptCount val="3"/>
                <c:pt idx="0">
                  <c:v>3.5000000000000003E-2</c:v>
                </c:pt>
                <c:pt idx="1">
                  <c:v>0.23200000000000001</c:v>
                </c:pt>
                <c:pt idx="2">
                  <c:v>0.73299999999999998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2E5-4759-A3A0-5397D6629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297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7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517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9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2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4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2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1/18/2019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2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4EC5B-37FB-4E67-91E2-6B339B024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600" y="758952"/>
            <a:ext cx="5157591" cy="4041648"/>
          </a:xfrm>
        </p:spPr>
        <p:txBody>
          <a:bodyPr>
            <a:normAutofit/>
          </a:bodyPr>
          <a:lstStyle/>
          <a:p>
            <a:r>
              <a:rPr lang="fr-FR" dirty="0"/>
              <a:t>Plan Interactif du Campus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726C2C-E9E1-45A8-BDA8-8ADB59976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00" y="4800600"/>
            <a:ext cx="5157592" cy="1691640"/>
          </a:xfrm>
        </p:spPr>
        <p:txBody>
          <a:bodyPr>
            <a:normAutofit/>
          </a:bodyPr>
          <a:lstStyle/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Florentin DEHOOGHE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Louis-Clément LANGUE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Rémi VANDEWALLE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Louis VIVIER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9200F1-A08F-4552-8531-FCFFE1AA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51" y="1565169"/>
            <a:ext cx="3718563" cy="3718563"/>
          </a:xfrm>
          <a:prstGeom prst="rect">
            <a:avLst/>
          </a:prstGeom>
        </p:spPr>
      </p:pic>
      <p:pic>
        <p:nvPicPr>
          <p:cNvPr id="1026" name="Picture 2" descr="GeniusGames">
            <a:extLst>
              <a:ext uri="{FF2B5EF4-FFF2-40B4-BE49-F238E27FC236}">
                <a16:creationId xmlns:a16="http://schemas.microsoft.com/office/drawing/2014/main" id="{F24CC5FE-847A-4BF4-8F81-B0024D24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95" y="200024"/>
            <a:ext cx="2486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16011-879E-4AFA-899A-BA510D2B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code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20D31C66-DDF9-4281-B6C7-ED4573E43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643407"/>
              </p:ext>
            </p:extLst>
          </p:nvPr>
        </p:nvGraphicFramePr>
        <p:xfrm>
          <a:off x="1532630" y="2177163"/>
          <a:ext cx="6835630" cy="4266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5B86928-7722-44BB-BD6F-C8E05940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5" y="1762628"/>
            <a:ext cx="1295997" cy="50953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8BBD76-FCAE-4C31-8727-EB09128EF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018" y="1310519"/>
            <a:ext cx="2266950" cy="15906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E89384-0711-4047-9378-F631D788D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880" y="3714671"/>
            <a:ext cx="3564632" cy="2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C524A3B-496B-41AA-B4BD-5D043EF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Quel est le but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81EF509-E6A0-4C99-BF88-B44A92E96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38526"/>
            <a:ext cx="8595360" cy="4938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Partir d’un plan 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STREET MAP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afin d’afficher un plan interactif du campus avec 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écoles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moyens de transport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Restaurants Rapides et autres pizzerias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Supérettes et autres points pratiques</a:t>
            </a:r>
          </a:p>
        </p:txBody>
      </p:sp>
    </p:spTree>
    <p:extLst>
      <p:ext uri="{BB962C8B-B14F-4D97-AF65-F5344CB8AC3E}">
        <p14:creationId xmlns:p14="http://schemas.microsoft.com/office/powerpoint/2010/main" val="1532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4BF1-E56B-4088-8862-0CD5BFC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Cheminement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29C1FF-F01F-413B-AC06-AD167B95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d’un discord et d’un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Les écoles principales du groupe</a:t>
            </a:r>
          </a:p>
          <a:p>
            <a:r>
              <a:rPr lang="fr-FR" dirty="0"/>
              <a:t>Le détourage des bâtiments</a:t>
            </a:r>
          </a:p>
          <a:p>
            <a:r>
              <a:rPr lang="fr-FR" dirty="0"/>
              <a:t>Ajout des points d’intérêt</a:t>
            </a:r>
          </a:p>
          <a:p>
            <a:r>
              <a:rPr lang="fr-FR" dirty="0"/>
              <a:t>Etablissement du périmètre de la carte</a:t>
            </a:r>
          </a:p>
          <a:p>
            <a:r>
              <a:rPr lang="fr-FR" dirty="0"/>
              <a:t>Récupération infos API Transpole/MEL</a:t>
            </a:r>
          </a:p>
          <a:p>
            <a:r>
              <a:rPr lang="fr-FR" dirty="0"/>
              <a:t>Création des pop-ups propres aux points d’intérêt</a:t>
            </a:r>
          </a:p>
          <a:p>
            <a:r>
              <a:rPr lang="fr-FR" dirty="0"/>
              <a:t>Redirection vers les </a:t>
            </a:r>
            <a:r>
              <a:rPr lang="fr-FR" dirty="0" err="1"/>
              <a:t>feed</a:t>
            </a:r>
            <a:r>
              <a:rPr lang="fr-FR" dirty="0"/>
              <a:t> Twitter</a:t>
            </a:r>
          </a:p>
          <a:p>
            <a:r>
              <a:rPr lang="fr-FR" dirty="0"/>
              <a:t>Légende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3EA1F-65F4-45DF-9309-44DA9692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pouvons nous voir sur la </a:t>
            </a:r>
            <a:r>
              <a:rPr lang="fr-FR" dirty="0" err="1"/>
              <a:t>map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C88A16-3D58-46E5-9EE6-58F988C1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écoles du groupe</a:t>
            </a:r>
          </a:p>
          <a:p>
            <a:r>
              <a:rPr lang="fr-FR" dirty="0"/>
              <a:t>Les sandwicheries et pizzerias alentours</a:t>
            </a:r>
          </a:p>
          <a:p>
            <a:r>
              <a:rPr lang="fr-FR" dirty="0"/>
              <a:t>Les arrêts de Bus</a:t>
            </a:r>
          </a:p>
          <a:p>
            <a:r>
              <a:rPr lang="fr-FR" dirty="0"/>
              <a:t>Les dépôts </a:t>
            </a:r>
            <a:r>
              <a:rPr lang="fr-FR" dirty="0" err="1"/>
              <a:t>Vlille</a:t>
            </a:r>
            <a:endParaRPr lang="fr-FR" dirty="0"/>
          </a:p>
          <a:p>
            <a:r>
              <a:rPr lang="fr-FR" dirty="0"/>
              <a:t>Les métros</a:t>
            </a:r>
          </a:p>
          <a:p>
            <a:r>
              <a:rPr lang="fr-FR" dirty="0"/>
              <a:t>Les Distributeurs Automatique de Billets</a:t>
            </a:r>
          </a:p>
          <a:p>
            <a:r>
              <a:rPr lang="fr-FR" dirty="0"/>
              <a:t>Les supermarchés</a:t>
            </a:r>
          </a:p>
          <a:p>
            <a:r>
              <a:rPr lang="fr-FR" dirty="0"/>
              <a:t>Une redirection vers le travail du groupe qui gère la température d’</a:t>
            </a:r>
            <a:r>
              <a:rPr lang="fr-FR" dirty="0" err="1"/>
              <a:t>Urbawood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FCCF87-2154-458A-9989-4BD44599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88" y="2023872"/>
            <a:ext cx="938786" cy="9387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10B771-C7EC-49D9-B7EA-DB8D9479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12" y="2643132"/>
            <a:ext cx="481067" cy="4810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9F1019-E154-4396-9C84-9750D8BC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178" y="3115900"/>
            <a:ext cx="609601" cy="6096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E4D8990-078E-4457-9B69-CF1902CD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271" y="3691368"/>
            <a:ext cx="313100" cy="313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7B68AB4-87DC-4E3C-81ED-1449A84D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178" y="4565388"/>
            <a:ext cx="454153" cy="4541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813660-A231-4CA2-8C46-0E9A3C390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088" y="4188356"/>
            <a:ext cx="377032" cy="377032"/>
          </a:xfrm>
          <a:prstGeom prst="rect">
            <a:avLst/>
          </a:prstGeom>
        </p:spPr>
      </p:pic>
      <p:pic>
        <p:nvPicPr>
          <p:cNvPr id="20" name="Image 19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E6C54F86-9F13-4C73-8F05-F1B365792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821" y="5191125"/>
            <a:ext cx="438154" cy="438154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7A49AFD-C0C9-495C-AE98-4F39D5992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764797" y="1790552"/>
            <a:ext cx="481067" cy="4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0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9AA89735-6D0A-4F09-9207-ABE34C1D1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 descr="Une image contenant texte, cart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1E541F90-1170-4A3C-AC55-FB041A94A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ABDECED6-E9B1-47B1-8D25-BEA47166F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Image 10">
            <a:extLst>
              <a:ext uri="{FF2B5EF4-FFF2-40B4-BE49-F238E27FC236}">
                <a16:creationId xmlns:a16="http://schemas.microsoft.com/office/drawing/2014/main" id="{1D7E9AB5-FEF9-4D8C-B1E7-A1013BE0D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E156C-7B77-4679-B376-D831DACA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méthode Agile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A2F927-5E08-4036-BBE0-88F08EE3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522" y="2282190"/>
            <a:ext cx="8316270" cy="4210050"/>
          </a:xfrm>
        </p:spPr>
        <p:txBody>
          <a:bodyPr/>
          <a:lstStyle/>
          <a:p>
            <a:r>
              <a:rPr lang="fr-FR" dirty="0"/>
              <a:t>Interactions avec les membres de l'équipe (formation îlot)</a:t>
            </a:r>
          </a:p>
          <a:p>
            <a:r>
              <a:rPr lang="fr-FR" dirty="0"/>
              <a:t>Application concrète sur le plan après chaque idée</a:t>
            </a:r>
          </a:p>
          <a:p>
            <a:r>
              <a:rPr lang="fr-FR" dirty="0"/>
              <a:t>Tests réguliers sur l'écran</a:t>
            </a:r>
          </a:p>
          <a:p>
            <a:r>
              <a:rPr lang="fr-FR" dirty="0"/>
              <a:t>Démonstrations régulières au client</a:t>
            </a:r>
          </a:p>
          <a:p>
            <a:r>
              <a:rPr lang="fr-FR" dirty="0"/>
              <a:t>Ecoute attentive des remarques pour modifications</a:t>
            </a:r>
          </a:p>
          <a:p>
            <a:r>
              <a:rPr lang="fr-FR" dirty="0"/>
              <a:t>Acceptation des changements</a:t>
            </a:r>
          </a:p>
        </p:txBody>
      </p:sp>
      <p:pic>
        <p:nvPicPr>
          <p:cNvPr id="2050" name="Picture 2" descr="https://scontent-cdg2-1.xx.fbcdn.net/v/t1.15752-9/50755831_1038601626341892_7795486094597816320_n.jpg?_nc_cat=103&amp;_nc_ht=scontent-cdg2-1.xx&amp;oh=df4ba4854318eaf3e70ca7bb4b624b1f&amp;oe=5CB65D8F">
            <a:extLst>
              <a:ext uri="{FF2B5EF4-FFF2-40B4-BE49-F238E27FC236}">
                <a16:creationId xmlns:a16="http://schemas.microsoft.com/office/drawing/2014/main" id="{9A32F534-FD32-461B-B93A-6B7D394E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2095500"/>
            <a:ext cx="3297555" cy="43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Affichag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ffichag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ffichag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Edit" Revision="1" Stencil="System.Storyboarding.Icons" StencilVersion="0.1"/>
</Control>
</file>

<file path=customXml/itemProps1.xml><?xml version="1.0" encoding="utf-8"?>
<ds:datastoreItem xmlns:ds="http://schemas.openxmlformats.org/officeDocument/2006/customXml" ds:itemID="{35260E95-65F0-421F-95ED-E36E10DE1F6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Office PowerPoint</Application>
  <PresentationFormat>Grand écran</PresentationFormat>
  <Paragraphs>39</Paragraphs>
  <Slides>10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Cambria</vt:lpstr>
      <vt:lpstr>Century Schoolbook</vt:lpstr>
      <vt:lpstr>Wingdings 2</vt:lpstr>
      <vt:lpstr>Affichage</vt:lpstr>
      <vt:lpstr>Plan Interactif du Campus</vt:lpstr>
      <vt:lpstr>Quel est le but ?</vt:lpstr>
      <vt:lpstr>Cheminement du projet</vt:lpstr>
      <vt:lpstr>Que pouvons nous voir sur la map ?</vt:lpstr>
      <vt:lpstr>Présentation PowerPoint</vt:lpstr>
      <vt:lpstr>Présentation PowerPoint</vt:lpstr>
      <vt:lpstr>Présentation PowerPoint</vt:lpstr>
      <vt:lpstr>Présentation PowerPoint</vt:lpstr>
      <vt:lpstr>Notre méthode Agile</vt:lpstr>
      <vt:lpstr>Notre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Interactif du Campus</dc:title>
  <dc:creator>Florentin DEHOOGHE</dc:creator>
  <cp:lastModifiedBy>Florentin DEHOOGHE</cp:lastModifiedBy>
  <cp:revision>1</cp:revision>
  <dcterms:created xsi:type="dcterms:W3CDTF">2019-01-18T08:17:07Z</dcterms:created>
  <dcterms:modified xsi:type="dcterms:W3CDTF">2019-01-18T08:17:16Z</dcterms:modified>
</cp:coreProperties>
</file>